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7973616-44E9-4F0F-9690-390369C802B7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0110CF-88A0-47E9-9F75-BF4B23FB9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HOMOEOPATHIC PHARMACY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DEFINITIONS AND TERMINOLOGIES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DR.RAMYA S.S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DEPARTMENT OF HOMOEOPATHIC PHARMACY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   It is an art and science of </a:t>
            </a:r>
            <a:r>
              <a:rPr lang="en-US" dirty="0" err="1" smtClean="0">
                <a:solidFill>
                  <a:schemeClr val="accent2"/>
                </a:solidFill>
              </a:rPr>
              <a:t>identifying,selecting,collecting,combining,preparing,preserving</a:t>
            </a:r>
            <a:r>
              <a:rPr lang="en-US" dirty="0" smtClean="0">
                <a:solidFill>
                  <a:schemeClr val="accent2"/>
                </a:solidFill>
              </a:rPr>
              <a:t>, and standardization of drugs and medicines </a:t>
            </a:r>
            <a:r>
              <a:rPr lang="en-US" dirty="0" smtClean="0"/>
              <a:t>either from natural and synthetic sources.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DERIVED FROM </a:t>
            </a:r>
            <a:r>
              <a:rPr lang="en-US" dirty="0" smtClean="0">
                <a:solidFill>
                  <a:srgbClr val="FF0000"/>
                </a:solidFill>
              </a:rPr>
              <a:t>GREEK</a:t>
            </a:r>
            <a:r>
              <a:rPr lang="en-US" dirty="0" smtClean="0"/>
              <a:t> WORD</a:t>
            </a:r>
          </a:p>
          <a:p>
            <a:r>
              <a:rPr lang="en-US" dirty="0" smtClean="0"/>
              <a:t>PHARMAKON </a:t>
            </a:r>
            <a:r>
              <a:rPr lang="en-US" dirty="0" smtClean="0">
                <a:solidFill>
                  <a:srgbClr val="00B050"/>
                </a:solidFill>
              </a:rPr>
              <a:t>– A DRUG</a:t>
            </a:r>
          </a:p>
          <a:p>
            <a:r>
              <a:rPr lang="en-US" dirty="0" smtClean="0"/>
              <a:t>POIEIN-</a:t>
            </a:r>
            <a:r>
              <a:rPr lang="en-US" dirty="0" smtClean="0">
                <a:solidFill>
                  <a:srgbClr val="00B05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MAKE</a:t>
            </a:r>
          </a:p>
          <a:p>
            <a:pPr>
              <a:buNone/>
            </a:pPr>
            <a:r>
              <a:rPr lang="en-US" dirty="0" err="1" smtClean="0"/>
              <a:t>DEFINITION:It</a:t>
            </a:r>
            <a:r>
              <a:rPr lang="en-US" dirty="0" smtClean="0"/>
              <a:t> is the supreme authoritative book, published by the authority of government of any </a:t>
            </a:r>
            <a:r>
              <a:rPr lang="en-US" dirty="0" err="1" smtClean="0"/>
              <a:t>country,which</a:t>
            </a:r>
            <a:r>
              <a:rPr lang="en-US" dirty="0" smtClean="0"/>
              <a:t> deals with the scientific </a:t>
            </a:r>
            <a:r>
              <a:rPr lang="en-US" dirty="0" err="1" smtClean="0"/>
              <a:t>faacts</a:t>
            </a:r>
            <a:r>
              <a:rPr lang="en-US" dirty="0" smtClean="0"/>
              <a:t> and logical attitude of the rules and regulations of </a:t>
            </a:r>
            <a:r>
              <a:rPr lang="en-US" dirty="0" err="1" smtClean="0"/>
              <a:t>standardisation</a:t>
            </a:r>
            <a:r>
              <a:rPr lang="en-US" dirty="0" smtClean="0"/>
              <a:t> of drug substances.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also contains directions for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Collectng</a:t>
            </a:r>
            <a:r>
              <a:rPr lang="en-US" dirty="0" smtClean="0"/>
              <a:t> drug materials from different sources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Preparing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Preserving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Compounding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combining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Consisting preparation of drugs according to the processes prescribed in official pharmacopoeias like HPI,HPUS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EXTEMPORANEOUS 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Consists of the preparation and distribution of medicine according to the prescription of the Physician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GALENICAL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was GALEN a Greek pharmacist of Rome who described various methods of extracting the crude drugs for the first time and hence  the </a:t>
            </a:r>
            <a:r>
              <a:rPr lang="en-US" dirty="0" smtClean="0">
                <a:solidFill>
                  <a:srgbClr val="FF0000"/>
                </a:solidFill>
              </a:rPr>
              <a:t>branch dealing with the extraction of plant and animal drug is known as </a:t>
            </a:r>
            <a:r>
              <a:rPr lang="en-US" dirty="0" err="1" smtClean="0">
                <a:solidFill>
                  <a:srgbClr val="FF0000"/>
                </a:solidFill>
              </a:rPr>
              <a:t>Galenical</a:t>
            </a:r>
            <a:r>
              <a:rPr lang="en-US" dirty="0" smtClean="0">
                <a:solidFill>
                  <a:srgbClr val="FF0000"/>
                </a:solidFill>
              </a:rPr>
              <a:t> Pharmacy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Spagyric</a:t>
            </a:r>
            <a:r>
              <a:rPr lang="en-US" dirty="0" smtClean="0"/>
              <a:t>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Deriving from </a:t>
            </a:r>
            <a:r>
              <a:rPr lang="en-US" dirty="0" smtClean="0">
                <a:solidFill>
                  <a:schemeClr val="accent4"/>
                </a:solidFill>
              </a:rPr>
              <a:t>GREEK</a:t>
            </a:r>
            <a:r>
              <a:rPr lang="en-US" dirty="0" smtClean="0"/>
              <a:t> Word</a:t>
            </a:r>
          </a:p>
          <a:p>
            <a:r>
              <a:rPr lang="en-US" dirty="0" smtClean="0"/>
              <a:t>SPAO-Separate</a:t>
            </a:r>
          </a:p>
          <a:p>
            <a:r>
              <a:rPr lang="en-US" dirty="0" smtClean="0"/>
              <a:t>AGEIRO-Combine</a:t>
            </a:r>
          </a:p>
          <a:p>
            <a:r>
              <a:rPr lang="en-US" dirty="0" smtClean="0"/>
              <a:t>SPAGYRIC-”</a:t>
            </a:r>
            <a:r>
              <a:rPr lang="en-US" dirty="0" smtClean="0">
                <a:solidFill>
                  <a:srgbClr val="7030A0"/>
                </a:solidFill>
              </a:rPr>
              <a:t>Separate and to Combine.</a:t>
            </a:r>
          </a:p>
          <a:p>
            <a:r>
              <a:rPr lang="en-US" dirty="0" smtClean="0"/>
              <a:t>It s a form of Homoeopathy in which both vital healing energy and active substances are extracted from the medicinal plants ,creating powerful mother tinctures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Pharmacist is a person who is skilled or engaged in  </a:t>
            </a:r>
            <a:r>
              <a:rPr lang="en-US" dirty="0" err="1" smtClean="0"/>
              <a:t>Pharmacy,one</a:t>
            </a:r>
            <a:r>
              <a:rPr lang="en-US" dirty="0" smtClean="0"/>
              <a:t> who prepare or dispenses medicines, one who legally qualified to sell drugs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238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HOMOEOPATHIC PHARMACY  DEFINITIONS AND TERMINOLOGIES</vt:lpstr>
      <vt:lpstr>PHARMACY</vt:lpstr>
      <vt:lpstr>PHARMACOPOEIA</vt:lpstr>
      <vt:lpstr>PHARMACOPOEIA</vt:lpstr>
      <vt:lpstr>OFFICIAL PHARMACY</vt:lpstr>
      <vt:lpstr>EXTEMPORANEOUS  PHARMACY</vt:lpstr>
      <vt:lpstr>GALENICAL PHARMACY</vt:lpstr>
      <vt:lpstr>Spagyric Pharmacy</vt:lpstr>
      <vt:lpstr>PHARMACIST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HOMOEOPATHIC PHARMACY  DEFINITIONS AND TERMINOLOGIES</dc:title>
  <dc:creator>Windows</dc:creator>
  <cp:lastModifiedBy>New</cp:lastModifiedBy>
  <cp:revision>10</cp:revision>
  <dcterms:created xsi:type="dcterms:W3CDTF">2019-07-25T05:03:22Z</dcterms:created>
  <dcterms:modified xsi:type="dcterms:W3CDTF">2019-08-21T05:09:54Z</dcterms:modified>
</cp:coreProperties>
</file>